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sldIdLst>
    <p:sldId id="256" r:id="rId5"/>
  </p:sldIdLst>
  <p:sldSz cx="39868475" cy="2240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7"/>
    <a:srgbClr val="0063A6"/>
    <a:srgbClr val="FF8672"/>
    <a:srgbClr val="3333CC"/>
    <a:srgbClr val="FF8300"/>
    <a:srgbClr val="EC9F06"/>
    <a:srgbClr val="006241"/>
    <a:srgbClr val="008257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754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560" y="3666386"/>
            <a:ext cx="29901356" cy="7799493"/>
          </a:xfrm>
        </p:spPr>
        <p:txBody>
          <a:bodyPr anchor="b"/>
          <a:lstStyle>
            <a:lvl1pPr algn="ctr">
              <a:defRPr sz="1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560" y="11766657"/>
            <a:ext cx="29901356" cy="5408823"/>
          </a:xfrm>
        </p:spPr>
        <p:txBody>
          <a:bodyPr/>
          <a:lstStyle>
            <a:lvl1pPr marL="0" indent="0" algn="ctr">
              <a:buNone/>
              <a:defRPr sz="7840"/>
            </a:lvl1pPr>
            <a:lvl2pPr marL="1493535" indent="0" algn="ctr">
              <a:buNone/>
              <a:defRPr sz="6533"/>
            </a:lvl2pPr>
            <a:lvl3pPr marL="2987070" indent="0" algn="ctr">
              <a:buNone/>
              <a:defRPr sz="5880"/>
            </a:lvl3pPr>
            <a:lvl4pPr marL="4480606" indent="0" algn="ctr">
              <a:buNone/>
              <a:defRPr sz="5227"/>
            </a:lvl4pPr>
            <a:lvl5pPr marL="5974141" indent="0" algn="ctr">
              <a:buNone/>
              <a:defRPr sz="5227"/>
            </a:lvl5pPr>
            <a:lvl6pPr marL="7467676" indent="0" algn="ctr">
              <a:buNone/>
              <a:defRPr sz="5227"/>
            </a:lvl6pPr>
            <a:lvl7pPr marL="8961211" indent="0" algn="ctr">
              <a:buNone/>
              <a:defRPr sz="5227"/>
            </a:lvl7pPr>
            <a:lvl8pPr marL="10454747" indent="0" algn="ctr">
              <a:buNone/>
              <a:defRPr sz="5227"/>
            </a:lvl8pPr>
            <a:lvl9pPr marL="11948282" indent="0" algn="ctr">
              <a:buNone/>
              <a:defRPr sz="522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3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30877" y="1192742"/>
            <a:ext cx="8596640" cy="18985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0958" y="1192742"/>
            <a:ext cx="25291564" cy="18985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749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6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193" y="5585146"/>
            <a:ext cx="34386560" cy="9318941"/>
          </a:xfrm>
        </p:spPr>
        <p:txBody>
          <a:bodyPr anchor="b"/>
          <a:lstStyle>
            <a:lvl1pPr>
              <a:defRPr sz="1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193" y="14992247"/>
            <a:ext cx="34386560" cy="4900611"/>
          </a:xfrm>
        </p:spPr>
        <p:txBody>
          <a:bodyPr/>
          <a:lstStyle>
            <a:lvl1pPr marL="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1pPr>
            <a:lvl2pPr marL="1493535" indent="0">
              <a:buNone/>
              <a:defRPr sz="6533">
                <a:solidFill>
                  <a:schemeClr val="tx1">
                    <a:tint val="75000"/>
                  </a:schemeClr>
                </a:solidFill>
              </a:defRPr>
            </a:lvl2pPr>
            <a:lvl3pPr marL="298707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3pPr>
            <a:lvl4pPr marL="448060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4pPr>
            <a:lvl5pPr marL="597414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5pPr>
            <a:lvl6pPr marL="746767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6pPr>
            <a:lvl7pPr marL="896121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7pPr>
            <a:lvl8pPr marL="10454747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8pPr>
            <a:lvl9pPr marL="11948282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0958" y="5963708"/>
            <a:ext cx="16944102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83415" y="5963708"/>
            <a:ext cx="16944102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6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0" y="1192744"/>
            <a:ext cx="34386560" cy="4330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6152" y="5491799"/>
            <a:ext cx="16866232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6152" y="8183245"/>
            <a:ext cx="16866232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183415" y="5491799"/>
            <a:ext cx="16949295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183415" y="8183245"/>
            <a:ext cx="16949295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0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6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2" y="1493520"/>
            <a:ext cx="1285862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9295" y="3225590"/>
            <a:ext cx="20183415" cy="15920508"/>
          </a:xfrm>
        </p:spPr>
        <p:txBody>
          <a:bodyPr/>
          <a:lstStyle>
            <a:lvl1pPr>
              <a:defRPr sz="10453"/>
            </a:lvl1pPr>
            <a:lvl2pPr>
              <a:defRPr sz="9147"/>
            </a:lvl2pPr>
            <a:lvl3pPr>
              <a:defRPr sz="7840"/>
            </a:lvl3pPr>
            <a:lvl4pPr>
              <a:defRPr sz="6533"/>
            </a:lvl4pPr>
            <a:lvl5pPr>
              <a:defRPr sz="6533"/>
            </a:lvl5pPr>
            <a:lvl6pPr>
              <a:defRPr sz="6533"/>
            </a:lvl6pPr>
            <a:lvl7pPr>
              <a:defRPr sz="6533"/>
            </a:lvl7pPr>
            <a:lvl8pPr>
              <a:defRPr sz="6533"/>
            </a:lvl8pPr>
            <a:lvl9pPr>
              <a:defRPr sz="6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6152" y="6720840"/>
            <a:ext cx="1285862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2" y="1493520"/>
            <a:ext cx="1285862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949295" y="3225590"/>
            <a:ext cx="20183415" cy="15920508"/>
          </a:xfrm>
        </p:spPr>
        <p:txBody>
          <a:bodyPr anchor="t"/>
          <a:lstStyle>
            <a:lvl1pPr marL="0" indent="0">
              <a:buNone/>
              <a:defRPr sz="10453"/>
            </a:lvl1pPr>
            <a:lvl2pPr marL="1493535" indent="0">
              <a:buNone/>
              <a:defRPr sz="9147"/>
            </a:lvl2pPr>
            <a:lvl3pPr marL="2987070" indent="0">
              <a:buNone/>
              <a:defRPr sz="7840"/>
            </a:lvl3pPr>
            <a:lvl4pPr marL="4480606" indent="0">
              <a:buNone/>
              <a:defRPr sz="6533"/>
            </a:lvl4pPr>
            <a:lvl5pPr marL="5974141" indent="0">
              <a:buNone/>
              <a:defRPr sz="6533"/>
            </a:lvl5pPr>
            <a:lvl6pPr marL="7467676" indent="0">
              <a:buNone/>
              <a:defRPr sz="6533"/>
            </a:lvl6pPr>
            <a:lvl7pPr marL="8961211" indent="0">
              <a:buNone/>
              <a:defRPr sz="6533"/>
            </a:lvl7pPr>
            <a:lvl8pPr marL="10454747" indent="0">
              <a:buNone/>
              <a:defRPr sz="6533"/>
            </a:lvl8pPr>
            <a:lvl9pPr marL="11948282" indent="0">
              <a:buNone/>
              <a:defRPr sz="65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6152" y="6720840"/>
            <a:ext cx="1285862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0958" y="1192744"/>
            <a:ext cx="34386560" cy="4330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0958" y="5963708"/>
            <a:ext cx="34386560" cy="14214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0958" y="20764078"/>
            <a:ext cx="8970407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06433" y="20764078"/>
            <a:ext cx="13455610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57110" y="20764078"/>
            <a:ext cx="8970407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8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2987070" rtl="0" eaLnBrk="1" latinLnBrk="0" hangingPunct="1">
        <a:lnSpc>
          <a:spcPct val="90000"/>
        </a:lnSpc>
        <a:spcBef>
          <a:spcPct val="0"/>
        </a:spcBef>
        <a:buNone/>
        <a:defRPr sz="143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768" indent="-746768" algn="l" defTabSz="2987070" rtl="0" eaLnBrk="1" latinLnBrk="0" hangingPunct="1">
        <a:lnSpc>
          <a:spcPct val="90000"/>
        </a:lnSpc>
        <a:spcBef>
          <a:spcPts val="3267"/>
        </a:spcBef>
        <a:buFont typeface="Arial" panose="020B0604020202020204" pitchFamily="34" charset="0"/>
        <a:buChar char="•"/>
        <a:defRPr sz="9147" kern="1200">
          <a:solidFill>
            <a:schemeClr val="tx1"/>
          </a:solidFill>
          <a:latin typeface="+mn-lt"/>
          <a:ea typeface="+mn-ea"/>
          <a:cs typeface="+mn-cs"/>
        </a:defRPr>
      </a:lvl1pPr>
      <a:lvl2pPr marL="224030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2pPr>
      <a:lvl3pPr marL="3733838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6533" kern="1200">
          <a:solidFill>
            <a:schemeClr val="tx1"/>
          </a:solidFill>
          <a:latin typeface="+mn-lt"/>
          <a:ea typeface="+mn-ea"/>
          <a:cs typeface="+mn-cs"/>
        </a:defRPr>
      </a:lvl3pPr>
      <a:lvl4pPr marL="522737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672090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821444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970797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51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2695050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93535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2pPr>
      <a:lvl3pPr marL="298707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3pPr>
      <a:lvl4pPr marL="448060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597414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746767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896121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0454747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1948282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89B282-BD31-48AF-94CC-C3E0942C7A7F}"/>
              </a:ext>
            </a:extLst>
          </p:cNvPr>
          <p:cNvSpPr/>
          <p:nvPr/>
        </p:nvSpPr>
        <p:spPr>
          <a:xfrm>
            <a:off x="0" y="0"/>
            <a:ext cx="39868475" cy="4837520"/>
          </a:xfrm>
          <a:prstGeom prst="rect">
            <a:avLst/>
          </a:prstGeom>
          <a:solidFill>
            <a:srgbClr val="007DB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991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500CE-8D35-43BD-BFCC-339160F1ABAE}"/>
              </a:ext>
            </a:extLst>
          </p:cNvPr>
          <p:cNvSpPr txBox="1"/>
          <p:nvPr/>
        </p:nvSpPr>
        <p:spPr>
          <a:xfrm>
            <a:off x="5312696" y="730803"/>
            <a:ext cx="29243081" cy="39409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5120535">
              <a:defRPr/>
            </a:pPr>
            <a:r>
              <a:rPr lang="fr-CA" sz="1540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O S T E R   T I T L E</a:t>
            </a:r>
            <a:r>
              <a:rPr lang="fr-CA" sz="14224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CA" sz="14224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Authors</a:t>
            </a:r>
            <a:r>
              <a:rPr lang="fr-CA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Institutions </a:t>
            </a:r>
            <a:endParaRPr lang="en-CA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6389B3A-4095-43DF-B888-35E8A9041452}"/>
              </a:ext>
            </a:extLst>
          </p:cNvPr>
          <p:cNvSpPr/>
          <p:nvPr/>
        </p:nvSpPr>
        <p:spPr>
          <a:xfrm>
            <a:off x="42986744" y="23868596"/>
            <a:ext cx="2452973" cy="16915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5EAEE0-9066-60E4-13B9-FFFA986C64CF}"/>
              </a:ext>
            </a:extLst>
          </p:cNvPr>
          <p:cNvSpPr/>
          <p:nvPr/>
        </p:nvSpPr>
        <p:spPr>
          <a:xfrm>
            <a:off x="1436852" y="5480521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F8AEE6-E46A-184D-AFA7-D8A10E18C9E7}"/>
              </a:ext>
            </a:extLst>
          </p:cNvPr>
          <p:cNvSpPr/>
          <p:nvPr/>
        </p:nvSpPr>
        <p:spPr>
          <a:xfrm>
            <a:off x="14695652" y="5501484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E174F-1D1D-0C6C-A19C-4ADF077FCD1B}"/>
              </a:ext>
            </a:extLst>
          </p:cNvPr>
          <p:cNvSpPr/>
          <p:nvPr/>
        </p:nvSpPr>
        <p:spPr>
          <a:xfrm>
            <a:off x="27954452" y="5501484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31DFB-C949-B018-E360-D31047696D1F}"/>
              </a:ext>
            </a:extLst>
          </p:cNvPr>
          <p:cNvSpPr txBox="1"/>
          <p:nvPr/>
        </p:nvSpPr>
        <p:spPr>
          <a:xfrm>
            <a:off x="2403133" y="6608281"/>
            <a:ext cx="8655685" cy="2308324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Statement of the Clinical Problem/Challenge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C53E1-0EF4-2233-1A55-1BF0FFA27775}"/>
              </a:ext>
            </a:extLst>
          </p:cNvPr>
          <p:cNvSpPr txBox="1"/>
          <p:nvPr/>
        </p:nvSpPr>
        <p:spPr>
          <a:xfrm>
            <a:off x="2403133" y="12776785"/>
            <a:ext cx="8655685" cy="2308324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Significance to Practice including Past Management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A3E1BB-3D9A-1972-CB5D-0B87F2BD75EA}"/>
              </a:ext>
            </a:extLst>
          </p:cNvPr>
          <p:cNvSpPr txBox="1"/>
          <p:nvPr/>
        </p:nvSpPr>
        <p:spPr>
          <a:xfrm>
            <a:off x="15650291" y="6608281"/>
            <a:ext cx="8655685" cy="2308324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Solution/Clinical Treatment Approach</a:t>
            </a:r>
          </a:p>
          <a:p>
            <a:r>
              <a:rPr lang="en-US" sz="4800" dirty="0"/>
              <a:t>Include text/graphics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7FB03C-6767-E4A9-39D5-ED19B1B38E72}"/>
              </a:ext>
            </a:extLst>
          </p:cNvPr>
          <p:cNvSpPr txBox="1"/>
          <p:nvPr/>
        </p:nvSpPr>
        <p:spPr>
          <a:xfrm>
            <a:off x="15451143" y="13934158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Outcomes</a:t>
            </a:r>
          </a:p>
          <a:p>
            <a:r>
              <a:rPr lang="en-US" sz="4800" dirty="0"/>
              <a:t>Include text/graphics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3CE445-13DC-1817-8BCA-B952D766E8FD}"/>
              </a:ext>
            </a:extLst>
          </p:cNvPr>
          <p:cNvSpPr txBox="1"/>
          <p:nvPr/>
        </p:nvSpPr>
        <p:spPr>
          <a:xfrm>
            <a:off x="28914889" y="13930947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Conclusion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121E31-AC23-EF24-B000-FF94EF2A511A}"/>
              </a:ext>
            </a:extLst>
          </p:cNvPr>
          <p:cNvSpPr txBox="1"/>
          <p:nvPr/>
        </p:nvSpPr>
        <p:spPr>
          <a:xfrm>
            <a:off x="28920733" y="18800281"/>
            <a:ext cx="8655685" cy="2308324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 smtClean="0"/>
              <a:t>References and Acknowledgements</a:t>
            </a:r>
            <a:endParaRPr lang="en-US" sz="4800" b="1" dirty="0"/>
          </a:p>
          <a:p>
            <a:r>
              <a:rPr lang="en-US" sz="4800" dirty="0"/>
              <a:t>Include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6AB94-4C5A-930A-284E-F87C5B1CFE95}"/>
              </a:ext>
            </a:extLst>
          </p:cNvPr>
          <p:cNvSpPr txBox="1"/>
          <p:nvPr/>
        </p:nvSpPr>
        <p:spPr>
          <a:xfrm>
            <a:off x="34808793" y="730803"/>
            <a:ext cx="423672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i="1" dirty="0">
                <a:solidFill>
                  <a:srgbClr val="E7E6E6"/>
                </a:solidFill>
              </a:rPr>
              <a:t>Institution logo may be placed here or on other side</a:t>
            </a:r>
            <a:endParaRPr lang="en-US" sz="4000" i="1" dirty="0">
              <a:solidFill>
                <a:srgbClr val="E7E6E6"/>
              </a:solidFill>
              <a:ea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BE69CF-E9F3-0DD1-2EF6-7624210116D8}"/>
              </a:ext>
            </a:extLst>
          </p:cNvPr>
          <p:cNvSpPr txBox="1"/>
          <p:nvPr/>
        </p:nvSpPr>
        <p:spPr>
          <a:xfrm>
            <a:off x="822960" y="837422"/>
            <a:ext cx="9662160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i="1" dirty="0">
                <a:solidFill>
                  <a:srgbClr val="E7E6E6"/>
                </a:solidFill>
              </a:rPr>
              <a:t>This is intended as a template for your poster.  You may change/move Colors/background/text boxes to make your poster display your information in the most visually impactful way.</a:t>
            </a:r>
            <a:endParaRPr lang="en-US" sz="4000" i="1" dirty="0">
              <a:solidFill>
                <a:srgbClr val="E7E6E6"/>
              </a:solidFill>
              <a:ea typeface="Calibri"/>
              <a:cs typeface="Calibri"/>
            </a:endParaRP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86101490-EA18-860F-5975-FC00D43F76E5}"/>
              </a:ext>
            </a:extLst>
          </p:cNvPr>
          <p:cNvSpPr/>
          <p:nvPr/>
        </p:nvSpPr>
        <p:spPr>
          <a:xfrm>
            <a:off x="25272211" y="2618396"/>
            <a:ext cx="9662159" cy="2136241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You may add as many authors as you wish, even if not listed in the original abstract.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7FB03C-6767-E4A9-39D5-ED19B1B38E72}"/>
              </a:ext>
            </a:extLst>
          </p:cNvPr>
          <p:cNvSpPr txBox="1"/>
          <p:nvPr/>
        </p:nvSpPr>
        <p:spPr>
          <a:xfrm>
            <a:off x="28880706" y="6247734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 smtClean="0"/>
              <a:t>Additional Outcomes</a:t>
            </a:r>
            <a:endParaRPr lang="en-US" sz="4800" b="1" dirty="0"/>
          </a:p>
          <a:p>
            <a:r>
              <a:rPr lang="en-US" sz="4800" dirty="0"/>
              <a:t>Include text/graphics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6BB8BB708BE43AD4D224FF1B04892" ma:contentTypeVersion="18" ma:contentTypeDescription="Create a new document." ma:contentTypeScope="" ma:versionID="8d0dfeb09b6c31dbead23507752557ee">
  <xsd:schema xmlns:xsd="http://www.w3.org/2001/XMLSchema" xmlns:xs="http://www.w3.org/2001/XMLSchema" xmlns:p="http://schemas.microsoft.com/office/2006/metadata/properties" xmlns:ns2="27f89191-57ff-4a96-a541-b01e2d184034" xmlns:ns3="2546a9ec-52a5-4a7b-a9be-04933c21632d" targetNamespace="http://schemas.microsoft.com/office/2006/metadata/properties" ma:root="true" ma:fieldsID="454c5aae6c411c235aa516a4b2acd725" ns2:_="" ns3:_="">
    <xsd:import namespace="27f89191-57ff-4a96-a541-b01e2d184034"/>
    <xsd:import namespace="2546a9ec-52a5-4a7b-a9be-04933c2163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Reviewed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89191-57ff-4a96-a541-b01e2d1840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Reviewed" ma:index="21" nillable="true" ma:displayName="Reviewed" ma:format="Dropdown" ma:internalName="Reviewed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d6211aa-27b9-4aa0-bbab-c84ae7d560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6a9ec-52a5-4a7b-a9be-04933c21632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cf9c3c3-abac-48ad-9c7d-e2fa46378830}" ma:internalName="TaxCatchAll" ma:showField="CatchAllData" ma:web="2546a9ec-52a5-4a7b-a9be-04933c2163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f89191-57ff-4a96-a541-b01e2d184034">
      <Terms xmlns="http://schemas.microsoft.com/office/infopath/2007/PartnerControls"/>
    </lcf76f155ced4ddcb4097134ff3c332f>
    <TaxCatchAll xmlns="2546a9ec-52a5-4a7b-a9be-04933c21632d" xsi:nil="true"/>
    <Reviewed xmlns="27f89191-57ff-4a96-a541-b01e2d184034" xsi:nil="true"/>
  </documentManagement>
</p:properties>
</file>

<file path=customXml/itemProps1.xml><?xml version="1.0" encoding="utf-8"?>
<ds:datastoreItem xmlns:ds="http://schemas.openxmlformats.org/officeDocument/2006/customXml" ds:itemID="{CB237392-F1F3-4D04-9651-968FEBAE0C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f89191-57ff-4a96-a541-b01e2d184034"/>
    <ds:schemaRef ds:uri="2546a9ec-52a5-4a7b-a9be-04933c2163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7E78FE-6D60-4055-A904-750FB4F1C9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79710F-6510-41F7-A55B-D31F631A6756}">
  <ds:schemaRefs>
    <ds:schemaRef ds:uri="http://purl.org/dc/elements/1.1/"/>
    <ds:schemaRef ds:uri="http://schemas.microsoft.com/office/2006/metadata/properties"/>
    <ds:schemaRef ds:uri="2546a9ec-52a5-4a7b-a9be-04933c21632d"/>
    <ds:schemaRef ds:uri="http://purl.org/dc/terms/"/>
    <ds:schemaRef ds:uri="27f89191-57ff-4a96-a541-b01e2d1840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117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Donna Bliss</cp:lastModifiedBy>
  <cp:revision>7</cp:revision>
  <dcterms:created xsi:type="dcterms:W3CDTF">2015-06-29T16:44:08Z</dcterms:created>
  <dcterms:modified xsi:type="dcterms:W3CDTF">2024-12-02T20:55:16Z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0x0101009C26BB8BB708BE43AD4D224FF1B04892</vt:lpwstr>
  </property>
  <property fmtid="{D5CDD505-2E9C-101B-9397-08002B2CF9AE}" pid="3" name="EmailTo">
    <vt:lpwstr/>
  </property>
  <property fmtid="{D5CDD505-2E9C-101B-9397-08002B2CF9AE}" pid="4" name="Target Audiences">
    <vt:lpwstr/>
  </property>
  <property fmtid="{D5CDD505-2E9C-101B-9397-08002B2CF9AE}" pid="5" name="EmailSender">
    <vt:lpwstr/>
  </property>
  <property fmtid="{D5CDD505-2E9C-101B-9397-08002B2CF9AE}" pid="6" name="EmailFrom">
    <vt:lpwstr/>
  </property>
  <property fmtid="{D5CDD505-2E9C-101B-9397-08002B2CF9AE}" pid="7" name="EmailSubject">
    <vt:lpwstr/>
  </property>
  <property fmtid="{D5CDD505-2E9C-101B-9397-08002B2CF9AE}" pid="8" name="EmailCc">
    <vt:lpwstr/>
  </property>
</Properties>
</file>